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Apples</a:t>
            </a:r>
            <a:endParaRPr lang="en-US" dirty="0"/>
          </a:p>
        </p:txBody>
      </p:sp>
      <p:pic>
        <p:nvPicPr>
          <p:cNvPr id="4" name="Picture 3" descr="Akane (&lt;strong&gt;apple&lt;/strong&gt;)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5" y="1055146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65760"/>
            <a:ext cx="10394707" cy="5008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 Section: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Pick</a:t>
            </a:r>
            <a:r>
              <a:rPr lang="en-US" sz="3600" dirty="0" smtClean="0"/>
              <a:t> those apples now!  </a:t>
            </a:r>
            <a:r>
              <a:rPr lang="en-US" sz="3600" dirty="0" smtClean="0">
                <a:solidFill>
                  <a:srgbClr val="FF0000"/>
                </a:solidFill>
              </a:rPr>
              <a:t>Clean</a:t>
            </a:r>
            <a:r>
              <a:rPr lang="en-US" sz="3600" dirty="0" smtClean="0"/>
              <a:t> them up to sell!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Pick</a:t>
            </a:r>
            <a:r>
              <a:rPr lang="en-US" sz="3600" dirty="0" smtClean="0"/>
              <a:t> them, clean them, you know </a:t>
            </a:r>
            <a:r>
              <a:rPr lang="en-US" sz="3600" dirty="0" smtClean="0">
                <a:solidFill>
                  <a:srgbClr val="FF0000"/>
                </a:solidFill>
              </a:rPr>
              <a:t>how</a:t>
            </a:r>
            <a:r>
              <a:rPr lang="en-US" sz="3600" dirty="0" smtClean="0"/>
              <a:t>!   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Go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Pick</a:t>
            </a:r>
            <a:r>
              <a:rPr lang="en-US" sz="3600" dirty="0" smtClean="0"/>
              <a:t> those apples now! </a:t>
            </a:r>
            <a:r>
              <a:rPr lang="en-US" sz="3600" dirty="0" smtClean="0">
                <a:solidFill>
                  <a:srgbClr val="FF0000"/>
                </a:solidFill>
              </a:rPr>
              <a:t>Clean</a:t>
            </a:r>
            <a:r>
              <a:rPr lang="en-US" sz="3600" dirty="0" smtClean="0"/>
              <a:t> them up to sell!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Pick</a:t>
            </a:r>
            <a:r>
              <a:rPr lang="en-US" sz="3600" dirty="0" smtClean="0"/>
              <a:t> them, clean them, you know </a:t>
            </a:r>
            <a:r>
              <a:rPr lang="en-US" sz="3600" dirty="0" smtClean="0">
                <a:solidFill>
                  <a:srgbClr val="FF0000"/>
                </a:solidFill>
              </a:rPr>
              <a:t>how</a:t>
            </a:r>
            <a:r>
              <a:rPr lang="en-US" sz="3600" dirty="0" smtClean="0"/>
              <a:t>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8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65760"/>
            <a:ext cx="10394707" cy="5008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B</a:t>
            </a:r>
            <a:r>
              <a:rPr lang="en-US" sz="2800" dirty="0" smtClean="0">
                <a:solidFill>
                  <a:srgbClr val="00B050"/>
                </a:solidFill>
              </a:rPr>
              <a:t> Section:</a:t>
            </a:r>
          </a:p>
          <a:p>
            <a:pPr marL="0" indent="0">
              <a:buNone/>
            </a:pPr>
            <a:r>
              <a:rPr lang="en-US" sz="3600" dirty="0"/>
              <a:t>Johnathon, sweet and juicy,</a:t>
            </a:r>
          </a:p>
          <a:p>
            <a:pPr marL="0" indent="0">
              <a:buNone/>
            </a:pPr>
            <a:r>
              <a:rPr lang="en-US" sz="3600" dirty="0"/>
              <a:t>Johnathon, sweet and juicy,</a:t>
            </a:r>
          </a:p>
          <a:p>
            <a:pPr marL="0" indent="0">
              <a:buNone/>
            </a:pPr>
            <a:r>
              <a:rPr lang="en-US" sz="3600" dirty="0"/>
              <a:t>Johnathon, sweet and juicy,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Taste so good</a:t>
            </a:r>
            <a:r>
              <a:rPr lang="en-US" sz="3600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6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Final form</a:t>
            </a:r>
            <a:br>
              <a:rPr lang="en-US" dirty="0" smtClean="0"/>
            </a:br>
            <a:r>
              <a:rPr lang="en-US" dirty="0" smtClean="0"/>
              <a:t>A	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	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0192" y="2041881"/>
            <a:ext cx="5424544" cy="3311189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Section: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Pick</a:t>
            </a:r>
            <a:r>
              <a:rPr lang="en-US" dirty="0"/>
              <a:t> those apples now!  </a:t>
            </a:r>
            <a:r>
              <a:rPr lang="en-US" dirty="0">
                <a:solidFill>
                  <a:srgbClr val="FF0000"/>
                </a:solidFill>
              </a:rPr>
              <a:t>Clean</a:t>
            </a:r>
            <a:r>
              <a:rPr lang="en-US" dirty="0"/>
              <a:t> them up to sell!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Pick</a:t>
            </a:r>
            <a:r>
              <a:rPr lang="en-US" dirty="0"/>
              <a:t> them, clean them, you know </a:t>
            </a:r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!  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Go Pick </a:t>
            </a:r>
            <a:r>
              <a:rPr lang="en-US" dirty="0"/>
              <a:t>those apples now! </a:t>
            </a:r>
            <a:r>
              <a:rPr lang="en-US" dirty="0">
                <a:solidFill>
                  <a:srgbClr val="FF0000"/>
                </a:solidFill>
              </a:rPr>
              <a:t>Clean</a:t>
            </a:r>
            <a:r>
              <a:rPr lang="en-US" dirty="0"/>
              <a:t> them up to sell!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Pick</a:t>
            </a:r>
            <a:r>
              <a:rPr lang="en-US" dirty="0"/>
              <a:t> them, clean them, you know </a:t>
            </a:r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0356" y="2041880"/>
            <a:ext cx="5424544" cy="331118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2203245"/>
            <a:ext cx="6096000" cy="24519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en-US" sz="2000" cap="all" dirty="0">
                <a:solidFill>
                  <a:srgbClr val="00B050"/>
                </a:solidFill>
              </a:rPr>
              <a:t>B Section</a:t>
            </a:r>
            <a:r>
              <a:rPr lang="en-US" sz="2000" cap="all" dirty="0">
                <a:solidFill>
                  <a:srgbClr val="7F9A71">
                    <a:lumMod val="75000"/>
                  </a:srgbClr>
                </a:solidFill>
              </a:rPr>
              <a:t>: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en-US" sz="2000" cap="all" dirty="0">
                <a:solidFill>
                  <a:prstClr val="black"/>
                </a:solidFill>
              </a:rPr>
              <a:t>Johnathon, sweet and juicy,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en-US" sz="2000" cap="all" dirty="0">
                <a:solidFill>
                  <a:prstClr val="black"/>
                </a:solidFill>
              </a:rPr>
              <a:t>Johnathon, sweet and juicy,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en-US" sz="2000" cap="all" dirty="0">
                <a:solidFill>
                  <a:prstClr val="black"/>
                </a:solidFill>
              </a:rPr>
              <a:t>Johnathon, sweet and juicy,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en-US" sz="2000" cap="all" dirty="0">
                <a:solidFill>
                  <a:srgbClr val="FF0000"/>
                </a:solidFill>
              </a:rPr>
              <a:t>Taste so good</a:t>
            </a:r>
            <a:r>
              <a:rPr lang="en-US" sz="2000" cap="all" dirty="0">
                <a:solidFill>
                  <a:prstClr val="black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367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pple poem for childre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0" y="288738"/>
            <a:ext cx="3839287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pple poem for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11" y="791658"/>
            <a:ext cx="71978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0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! Twenty Poems for Back-to-School. Themes Include: School, Autumn, Apples, Grandparents' Day, Friendship, National Library Card Sign-Up (September) Month. #backtoschoolpreschoo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8" y="234949"/>
            <a:ext cx="4032396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pple poem for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87" y="234949"/>
            <a:ext cx="66675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3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77</TotalTime>
  <Words>145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Apples</vt:lpstr>
      <vt:lpstr>PowerPoint Presentation</vt:lpstr>
      <vt:lpstr>PowerPoint Presentation</vt:lpstr>
      <vt:lpstr>Final form A B A</vt:lpstr>
      <vt:lpstr>PowerPoint Presentation</vt:lpstr>
      <vt:lpstr>PowerPoint Presentation</vt:lpstr>
    </vt:vector>
  </TitlesOfParts>
  <Company>MSD of Lawrence Township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Apples</dc:title>
  <dc:creator>Gray, Julie</dc:creator>
  <cp:lastModifiedBy>Gray, Julie</cp:lastModifiedBy>
  <cp:revision>7</cp:revision>
  <dcterms:created xsi:type="dcterms:W3CDTF">2018-08-22T19:31:30Z</dcterms:created>
  <dcterms:modified xsi:type="dcterms:W3CDTF">2018-10-09T20:12:01Z</dcterms:modified>
</cp:coreProperties>
</file>