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Wonky Donkey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Craig Smith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17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655319"/>
            <a:ext cx="11066175" cy="53860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That spunky, cranky, stinky, </a:t>
            </a:r>
            <a:r>
              <a:rPr lang="en-US" sz="4800" dirty="0" err="1" smtClean="0"/>
              <a:t>lankey</a:t>
            </a: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Honkey </a:t>
            </a:r>
            <a:r>
              <a:rPr lang="en-US" sz="4800" dirty="0" err="1" smtClean="0"/>
              <a:t>tonky</a:t>
            </a:r>
            <a:r>
              <a:rPr lang="en-US" sz="4800" dirty="0" smtClean="0"/>
              <a:t>, wonky donkey</a:t>
            </a:r>
          </a:p>
          <a:p>
            <a:pPr marL="0" indent="0">
              <a:buNone/>
            </a:pPr>
            <a:r>
              <a:rPr lang="en-US" sz="4800" dirty="0" smtClean="0"/>
              <a:t>Walking down the road said “</a:t>
            </a:r>
            <a:r>
              <a:rPr lang="en-US" sz="4800" dirty="0" err="1" smtClean="0"/>
              <a:t>hee</a:t>
            </a:r>
            <a:r>
              <a:rPr lang="en-US" sz="4800" dirty="0" smtClean="0"/>
              <a:t> haw” </a:t>
            </a:r>
          </a:p>
          <a:p>
            <a:pPr marL="0" indent="0">
              <a:buNone/>
            </a:pPr>
            <a:r>
              <a:rPr lang="en-US" sz="4800" dirty="0" smtClean="0"/>
              <a:t>just as he walked by me yes 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791" y="4158237"/>
            <a:ext cx="358141" cy="74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566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655319"/>
            <a:ext cx="11066175" cy="53860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That </a:t>
            </a:r>
            <a:r>
              <a:rPr lang="en-US" sz="4800" dirty="0" smtClean="0">
                <a:solidFill>
                  <a:srgbClr val="FF0000"/>
                </a:solidFill>
              </a:rPr>
              <a:t>spunky, cranky, stinky, </a:t>
            </a:r>
            <a:r>
              <a:rPr lang="en-US" sz="4800" dirty="0" err="1" smtClean="0">
                <a:solidFill>
                  <a:srgbClr val="FF0000"/>
                </a:solidFill>
              </a:rPr>
              <a:t>lankey</a:t>
            </a:r>
            <a:endParaRPr lang="en-US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Honkey </a:t>
            </a:r>
            <a:r>
              <a:rPr lang="en-US" sz="4800" dirty="0" err="1" smtClean="0">
                <a:solidFill>
                  <a:srgbClr val="FF0000"/>
                </a:solidFill>
              </a:rPr>
              <a:t>tonky</a:t>
            </a:r>
            <a:r>
              <a:rPr lang="en-US" sz="4800" dirty="0" smtClean="0">
                <a:solidFill>
                  <a:srgbClr val="FF0000"/>
                </a:solidFill>
              </a:rPr>
              <a:t>, wonky donkey</a:t>
            </a:r>
          </a:p>
          <a:p>
            <a:pPr marL="0" indent="0">
              <a:buNone/>
            </a:pPr>
            <a:r>
              <a:rPr lang="en-US" sz="4800" dirty="0" smtClean="0"/>
              <a:t>Walking down the road said “</a:t>
            </a:r>
            <a:r>
              <a:rPr lang="en-US" sz="4800" dirty="0" err="1" smtClean="0"/>
              <a:t>hee</a:t>
            </a:r>
            <a:r>
              <a:rPr lang="en-US" sz="4800" dirty="0" smtClean="0"/>
              <a:t> haw” </a:t>
            </a:r>
          </a:p>
          <a:p>
            <a:pPr marL="0" indent="0">
              <a:buNone/>
            </a:pPr>
            <a:r>
              <a:rPr lang="en-US" sz="4800" dirty="0" smtClean="0"/>
              <a:t>just as he walked by me yes 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791" y="4158237"/>
            <a:ext cx="358141" cy="74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751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677334" y="563881"/>
            <a:ext cx="8596668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609601"/>
            <a:ext cx="10465283" cy="54317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r>
              <a:rPr lang="en-US" sz="5400" dirty="0" smtClean="0"/>
              <a:t>He had three legs, just one eye</a:t>
            </a:r>
          </a:p>
          <a:p>
            <a:pPr marL="0" indent="0">
              <a:buNone/>
            </a:pPr>
            <a:r>
              <a:rPr lang="en-US" sz="5400" dirty="0" smtClean="0"/>
              <a:t>“</a:t>
            </a:r>
            <a:r>
              <a:rPr lang="en-US" sz="5400" dirty="0" err="1" smtClean="0"/>
              <a:t>Hee</a:t>
            </a:r>
            <a:r>
              <a:rPr lang="en-US" sz="5400" dirty="0" smtClean="0"/>
              <a:t> hawed” just as I walked by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763" y="2532670"/>
            <a:ext cx="475706" cy="98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7232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1555</TotalTime>
  <Words>81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The Wonky Donkey</vt:lpstr>
      <vt:lpstr>PowerPoint Presentation</vt:lpstr>
      <vt:lpstr>PowerPoint Presentation</vt:lpstr>
      <vt:lpstr>PowerPoint Presentation</vt:lpstr>
    </vt:vector>
  </TitlesOfParts>
  <Company>Zionsville Community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Wonky Donkey</dc:title>
  <dc:creator>Rebecca Hampton</dc:creator>
  <cp:lastModifiedBy>Rebecca Hampton</cp:lastModifiedBy>
  <cp:revision>2</cp:revision>
  <dcterms:created xsi:type="dcterms:W3CDTF">2018-10-11T19:26:40Z</dcterms:created>
  <dcterms:modified xsi:type="dcterms:W3CDTF">2018-10-12T21:22:40Z</dcterms:modified>
</cp:coreProperties>
</file>