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77" r:id="rId4"/>
    <p:sldId id="267" r:id="rId5"/>
    <p:sldId id="278" r:id="rId6"/>
    <p:sldId id="279" r:id="rId7"/>
    <p:sldId id="289" r:id="rId8"/>
    <p:sldId id="290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24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6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01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4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2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60B14C-D1C6-43B4-9B63-CED8CDDE9E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5ACB1FC-60C6-4065-9061-8774C51FD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56" y="386514"/>
            <a:ext cx="10529887" cy="4804306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/>
              <a:t>Summertime</a:t>
            </a:r>
            <a:br>
              <a:rPr lang="en-US" sz="5400" b="1" u="sng" dirty="0"/>
            </a:br>
            <a:br>
              <a:rPr lang="en-US" sz="5400" dirty="0"/>
            </a:br>
            <a:r>
              <a:rPr lang="en-US" sz="5400" dirty="0"/>
              <a:t>Summertime, summertime,</a:t>
            </a:r>
            <a:br>
              <a:rPr lang="en-US" sz="5400" dirty="0"/>
            </a:br>
            <a:r>
              <a:rPr lang="en-US" sz="5400" dirty="0"/>
              <a:t>Coming to an end.</a:t>
            </a:r>
            <a:br>
              <a:rPr lang="en-US" sz="5400" dirty="0"/>
            </a:br>
            <a:r>
              <a:rPr lang="en-US" sz="5400" dirty="0"/>
              <a:t>Talk about what you did,</a:t>
            </a:r>
            <a:br>
              <a:rPr lang="en-US" sz="5400" dirty="0"/>
            </a:br>
            <a:r>
              <a:rPr lang="en-US" sz="5400" dirty="0"/>
              <a:t>With your closest friend.</a:t>
            </a:r>
          </a:p>
        </p:txBody>
      </p:sp>
    </p:spTree>
    <p:extLst>
      <p:ext uri="{BB962C8B-B14F-4D97-AF65-F5344CB8AC3E}">
        <p14:creationId xmlns:p14="http://schemas.microsoft.com/office/powerpoint/2010/main" val="21344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mmertim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735805"/>
            <a:ext cx="4843464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ummertim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9" y="735804"/>
            <a:ext cx="4400551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ummertime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48" y="3471862"/>
            <a:ext cx="4514852" cy="229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ummertime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3471861"/>
            <a:ext cx="4843464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9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838" y="914400"/>
            <a:ext cx="1028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you like to do during the summer?</a:t>
            </a:r>
          </a:p>
          <a:p>
            <a:endParaRPr lang="en-US" sz="3600" dirty="0"/>
          </a:p>
          <a:p>
            <a:pPr marL="514350" indent="-514350">
              <a:buAutoNum type="arabicParenR"/>
            </a:pPr>
            <a:r>
              <a:rPr lang="en-US" sz="3600" dirty="0"/>
              <a:t>Played in a baseball game</a:t>
            </a:r>
          </a:p>
          <a:p>
            <a:pPr marL="514350" indent="-514350">
              <a:buAutoNum type="arabicParenR"/>
            </a:pPr>
            <a:r>
              <a:rPr lang="en-US" sz="3600" dirty="0"/>
              <a:t>Ate ice cream</a:t>
            </a:r>
          </a:p>
          <a:p>
            <a:pPr marL="514350" indent="-514350">
              <a:buAutoNum type="arabicParenR"/>
            </a:pPr>
            <a:r>
              <a:rPr lang="en-US" sz="3600" dirty="0"/>
              <a:t>Read different books</a:t>
            </a:r>
          </a:p>
          <a:p>
            <a:pPr marL="514350" indent="-514350">
              <a:buAutoNum type="arabicParenR"/>
            </a:pPr>
            <a:r>
              <a:rPr lang="en-US" sz="3600" dirty="0"/>
              <a:t>Swimming at the pool</a:t>
            </a:r>
          </a:p>
          <a:p>
            <a:pPr marL="514350" indent="-514350">
              <a:buAutoNum type="arabicParenR"/>
            </a:pPr>
            <a:r>
              <a:rPr lang="en-US" sz="3600" dirty="0"/>
              <a:t>Spent time with friends</a:t>
            </a:r>
          </a:p>
          <a:p>
            <a:pPr marL="514350" indent="-514350">
              <a:buAutoNum type="arabicParenR"/>
            </a:pPr>
            <a:r>
              <a:rPr lang="en-US" sz="3600" dirty="0"/>
              <a:t>Went on a trip</a:t>
            </a:r>
          </a:p>
        </p:txBody>
      </p:sp>
    </p:spTree>
    <p:extLst>
      <p:ext uri="{BB962C8B-B14F-4D97-AF65-F5344CB8AC3E}">
        <p14:creationId xmlns:p14="http://schemas.microsoft.com/office/powerpoint/2010/main" val="302550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863" y="928688"/>
            <a:ext cx="9758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Let’s Create a New Section:</a:t>
            </a:r>
          </a:p>
          <a:p>
            <a:endParaRPr lang="en-US" sz="4800" dirty="0"/>
          </a:p>
          <a:p>
            <a:r>
              <a:rPr lang="en-US" sz="4800" dirty="0"/>
              <a:t>I went to ……</a:t>
            </a:r>
          </a:p>
          <a:p>
            <a:r>
              <a:rPr lang="en-US" sz="4800" dirty="0"/>
              <a:t>I did …………</a:t>
            </a:r>
          </a:p>
        </p:txBody>
      </p:sp>
      <p:pic>
        <p:nvPicPr>
          <p:cNvPr id="2050" name="Picture 2" descr="Image result for take a trip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1628776"/>
            <a:ext cx="4379912" cy="26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ideo game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975676"/>
            <a:ext cx="55308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0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20945-94F8-4B11-9530-5552DDD21A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1396103"/>
            <a:ext cx="773430" cy="693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778AF-32A1-4485-BB94-43DA2FC174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2" y="1396103"/>
            <a:ext cx="773430" cy="693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38C81-B9CA-4040-B18C-92E7248925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58" y="1396103"/>
            <a:ext cx="773430" cy="693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CF08E-11E5-48DC-8AD1-453A7900F2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61" y="1396103"/>
            <a:ext cx="773430" cy="693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2DE1B6-F1DE-422D-9CBC-D6C08C487A54}"/>
              </a:ext>
            </a:extLst>
          </p:cNvPr>
          <p:cNvSpPr txBox="1"/>
          <p:nvPr/>
        </p:nvSpPr>
        <p:spPr>
          <a:xfrm>
            <a:off x="878048" y="973123"/>
            <a:ext cx="6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B4A5E-BA85-4B70-AF12-E1ACC584BCD6}"/>
              </a:ext>
            </a:extLst>
          </p:cNvPr>
          <p:cNvSpPr txBox="1"/>
          <p:nvPr/>
        </p:nvSpPr>
        <p:spPr>
          <a:xfrm>
            <a:off x="1745068" y="973123"/>
            <a:ext cx="87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7659B0-5D40-4B1C-A078-183C693D8A7E}"/>
              </a:ext>
            </a:extLst>
          </p:cNvPr>
          <p:cNvSpPr txBox="1"/>
          <p:nvPr/>
        </p:nvSpPr>
        <p:spPr>
          <a:xfrm>
            <a:off x="2877424" y="973123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22ABC-142F-4B2B-9B29-D14EBBEDBCFF}"/>
              </a:ext>
            </a:extLst>
          </p:cNvPr>
          <p:cNvSpPr txBox="1"/>
          <p:nvPr/>
        </p:nvSpPr>
        <p:spPr>
          <a:xfrm>
            <a:off x="3850547" y="973123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6025F6-49BC-48FB-84BD-A2169B1737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3429000"/>
            <a:ext cx="773430" cy="693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5DBC41-8766-4D6B-93A7-C36A83653E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2" y="3429000"/>
            <a:ext cx="773430" cy="6934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4D0A0F-5F5A-4673-8035-10B4A890B7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58" y="3429000"/>
            <a:ext cx="773430" cy="693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CF8120-2F7F-4A0D-82D5-D9D5622C6A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61" y="3429000"/>
            <a:ext cx="773430" cy="6934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BF338F-921E-4F7D-8EB7-FE7B3ECAC75F}"/>
              </a:ext>
            </a:extLst>
          </p:cNvPr>
          <p:cNvSpPr txBox="1"/>
          <p:nvPr/>
        </p:nvSpPr>
        <p:spPr>
          <a:xfrm>
            <a:off x="1030448" y="1125523"/>
            <a:ext cx="6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29C4E-3099-4570-9EA7-3C11E80AC8D1}"/>
              </a:ext>
            </a:extLst>
          </p:cNvPr>
          <p:cNvSpPr txBox="1"/>
          <p:nvPr/>
        </p:nvSpPr>
        <p:spPr>
          <a:xfrm>
            <a:off x="491333" y="2936147"/>
            <a:ext cx="93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0A41D4-D2F9-4AFF-95A5-A92D898630FC}"/>
              </a:ext>
            </a:extLst>
          </p:cNvPr>
          <p:cNvSpPr txBox="1"/>
          <p:nvPr/>
        </p:nvSpPr>
        <p:spPr>
          <a:xfrm>
            <a:off x="1745068" y="2936147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EF49F-A239-4226-BEBE-E6C018E23121}"/>
              </a:ext>
            </a:extLst>
          </p:cNvPr>
          <p:cNvSpPr txBox="1"/>
          <p:nvPr/>
        </p:nvSpPr>
        <p:spPr>
          <a:xfrm>
            <a:off x="2877424" y="2936147"/>
            <a:ext cx="57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0A8A4-74E6-4A83-AF8B-20D059422696}"/>
              </a:ext>
            </a:extLst>
          </p:cNvPr>
          <p:cNvSpPr txBox="1"/>
          <p:nvPr/>
        </p:nvSpPr>
        <p:spPr>
          <a:xfrm>
            <a:off x="3850546" y="2936147"/>
            <a:ext cx="9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cream.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325540E-F405-4568-9032-42C3509473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5290289"/>
            <a:ext cx="773430" cy="6934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08826B-A308-4920-A753-4674928B91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2" y="5290289"/>
            <a:ext cx="773430" cy="6934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6BA157-22B2-4748-98F5-0C40F1E446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61" y="5290289"/>
            <a:ext cx="773430" cy="693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328BC2D-6F9C-4DE8-B42E-807BFE4950E9}"/>
              </a:ext>
            </a:extLst>
          </p:cNvPr>
          <p:cNvSpPr txBox="1"/>
          <p:nvPr/>
        </p:nvSpPr>
        <p:spPr>
          <a:xfrm>
            <a:off x="671119" y="4798503"/>
            <a:ext cx="59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955CC-DC09-4615-B425-C71621EC918D}"/>
              </a:ext>
            </a:extLst>
          </p:cNvPr>
          <p:cNvSpPr txBox="1"/>
          <p:nvPr/>
        </p:nvSpPr>
        <p:spPr>
          <a:xfrm>
            <a:off x="1745068" y="4798503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read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D75263-0184-4ECC-9509-8BA5D75080DF}"/>
              </a:ext>
            </a:extLst>
          </p:cNvPr>
          <p:cNvSpPr txBox="1"/>
          <p:nvPr/>
        </p:nvSpPr>
        <p:spPr>
          <a:xfrm>
            <a:off x="2828386" y="4798503"/>
            <a:ext cx="89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</a:t>
            </a:r>
          </a:p>
        </p:txBody>
      </p:sp>
      <p:pic>
        <p:nvPicPr>
          <p:cNvPr id="29" name="Picture 28" descr="eighth notes.jpg">
            <a:extLst>
              <a:ext uri="{FF2B5EF4-FFF2-40B4-BE49-F238E27FC236}">
                <a16:creationId xmlns:a16="http://schemas.microsoft.com/office/drawing/2014/main" id="{A5289ACD-84A0-47BE-B497-74B84DCC30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60" y="5322674"/>
            <a:ext cx="573318" cy="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941574D-D65A-414A-91EC-00C044388E3A}"/>
              </a:ext>
            </a:extLst>
          </p:cNvPr>
          <p:cNvSpPr txBox="1"/>
          <p:nvPr/>
        </p:nvSpPr>
        <p:spPr>
          <a:xfrm>
            <a:off x="3850546" y="4798503"/>
            <a:ext cx="85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books.</a:t>
            </a:r>
          </a:p>
        </p:txBody>
      </p:sp>
      <p:pic>
        <p:nvPicPr>
          <p:cNvPr id="1026" name="Picture 2" descr="Image result for baseball clipart">
            <a:extLst>
              <a:ext uri="{FF2B5EF4-FFF2-40B4-BE49-F238E27FC236}">
                <a16:creationId xmlns:a16="http://schemas.microsoft.com/office/drawing/2014/main" id="{05CDE212-23F2-4ECB-8C5B-6CB70D8F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31" y="1028980"/>
            <a:ext cx="1635853" cy="11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ce cream clipart">
            <a:extLst>
              <a:ext uri="{FF2B5EF4-FFF2-40B4-BE49-F238E27FC236}">
                <a16:creationId xmlns:a16="http://schemas.microsoft.com/office/drawing/2014/main" id="{F2E0A5D1-B964-44B4-94CB-8234BE75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00" y="2922236"/>
            <a:ext cx="1635852" cy="14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oks clipart">
            <a:extLst>
              <a:ext uri="{FF2B5EF4-FFF2-40B4-BE49-F238E27FC236}">
                <a16:creationId xmlns:a16="http://schemas.microsoft.com/office/drawing/2014/main" id="{64C326B0-A769-411C-902A-892D4836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64" y="4798503"/>
            <a:ext cx="1635852" cy="12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5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D9989-4F84-4F57-BAAD-22F41282ED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1396103"/>
            <a:ext cx="773430" cy="693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972FF6-1D5A-4DEC-9846-968D868A7D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2" y="1396103"/>
            <a:ext cx="773430" cy="693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6BF3EB-A367-4CF8-BAA0-7DF32BA279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58" y="1396103"/>
            <a:ext cx="773430" cy="693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45173-43F8-444E-A2EE-BDA8A29700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61" y="1396103"/>
            <a:ext cx="773430" cy="693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997C1-6098-4203-86E1-D1AFAB9ECD0A}"/>
              </a:ext>
            </a:extLst>
          </p:cNvPr>
          <p:cNvSpPr txBox="1"/>
          <p:nvPr/>
        </p:nvSpPr>
        <p:spPr>
          <a:xfrm>
            <a:off x="612396" y="755009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5F191-9854-4DC9-A436-499CFCDA99AF}"/>
              </a:ext>
            </a:extLst>
          </p:cNvPr>
          <p:cNvSpPr txBox="1"/>
          <p:nvPr/>
        </p:nvSpPr>
        <p:spPr>
          <a:xfrm>
            <a:off x="1812022" y="755009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13D89-7493-4C28-96FF-1090A3AACFC6}"/>
              </a:ext>
            </a:extLst>
          </p:cNvPr>
          <p:cNvSpPr txBox="1"/>
          <p:nvPr/>
        </p:nvSpPr>
        <p:spPr>
          <a:xfrm>
            <a:off x="2894202" y="755009"/>
            <a:ext cx="81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swim-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218DB-D326-48CA-84C5-29EB6507D563}"/>
              </a:ext>
            </a:extLst>
          </p:cNvPr>
          <p:cNvSpPr txBox="1"/>
          <p:nvPr/>
        </p:nvSpPr>
        <p:spPr>
          <a:xfrm>
            <a:off x="3900881" y="755009"/>
            <a:ext cx="69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ming</a:t>
            </a:r>
            <a:r>
              <a:rPr lang="en-US" dirty="0"/>
              <a:t>.</a:t>
            </a:r>
          </a:p>
        </p:txBody>
      </p:sp>
      <p:pic>
        <p:nvPicPr>
          <p:cNvPr id="2050" name="Picture 2" descr="Image result for swimming clipart">
            <a:extLst>
              <a:ext uri="{FF2B5EF4-FFF2-40B4-BE49-F238E27FC236}">
                <a16:creationId xmlns:a16="http://schemas.microsoft.com/office/drawing/2014/main" id="{70815147-F46D-4C4F-8DCC-A64F1CB8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97" y="569088"/>
            <a:ext cx="2398901" cy="16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04B6AD-447A-4EFA-AB26-06F01019C7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3150800"/>
            <a:ext cx="773430" cy="6934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49C4FE-1309-4389-ACB9-33D588A4E8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82" y="3150800"/>
            <a:ext cx="773430" cy="6934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876A8E-FE3D-4DDD-912C-3B4774F58A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61" y="3131925"/>
            <a:ext cx="773430" cy="693420"/>
          </a:xfrm>
          <a:prstGeom prst="rect">
            <a:avLst/>
          </a:prstGeom>
        </p:spPr>
      </p:pic>
      <p:pic>
        <p:nvPicPr>
          <p:cNvPr id="14" name="Picture 13" descr="eighth notes.jpg">
            <a:extLst>
              <a:ext uri="{FF2B5EF4-FFF2-40B4-BE49-F238E27FC236}">
                <a16:creationId xmlns:a16="http://schemas.microsoft.com/office/drawing/2014/main" id="{5CEF192C-AEEB-4B21-9146-BF9B7B3FCB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55" y="3166992"/>
            <a:ext cx="550778" cy="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3E835-BE66-4044-9C25-3AA18328909D}"/>
              </a:ext>
            </a:extLst>
          </p:cNvPr>
          <p:cNvSpPr txBox="1"/>
          <p:nvPr/>
        </p:nvSpPr>
        <p:spPr>
          <a:xfrm>
            <a:off x="612396" y="2625754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1342E-C975-4F55-B593-3E0F3C0CDC27}"/>
              </a:ext>
            </a:extLst>
          </p:cNvPr>
          <p:cNvSpPr txBox="1"/>
          <p:nvPr/>
        </p:nvSpPr>
        <p:spPr>
          <a:xfrm>
            <a:off x="1530138" y="2625754"/>
            <a:ext cx="773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8F175-47F7-465C-9341-093924C00B1D}"/>
              </a:ext>
            </a:extLst>
          </p:cNvPr>
          <p:cNvSpPr txBox="1"/>
          <p:nvPr/>
        </p:nvSpPr>
        <p:spPr>
          <a:xfrm>
            <a:off x="2198737" y="2625754"/>
            <a:ext cx="54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1B4F2D-3218-4C6E-885E-992195253816}"/>
              </a:ext>
            </a:extLst>
          </p:cNvPr>
          <p:cNvSpPr txBox="1"/>
          <p:nvPr/>
        </p:nvSpPr>
        <p:spPr>
          <a:xfrm>
            <a:off x="2894202" y="2625754"/>
            <a:ext cx="66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AC85F-E9C4-4B1F-B76D-5E4C1A9A8DC1}"/>
              </a:ext>
            </a:extLst>
          </p:cNvPr>
          <p:cNvSpPr txBox="1"/>
          <p:nvPr/>
        </p:nvSpPr>
        <p:spPr>
          <a:xfrm>
            <a:off x="3806144" y="2625754"/>
            <a:ext cx="95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friends.</a:t>
            </a:r>
          </a:p>
        </p:txBody>
      </p:sp>
      <p:pic>
        <p:nvPicPr>
          <p:cNvPr id="2052" name="Picture 4" descr="Image result for friends clipart">
            <a:extLst>
              <a:ext uri="{FF2B5EF4-FFF2-40B4-BE49-F238E27FC236}">
                <a16:creationId xmlns:a16="http://schemas.microsoft.com/office/drawing/2014/main" id="{D49EDD34-0784-4F52-B188-570A88FC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9440"/>
            <a:ext cx="2581275" cy="16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95207C-8276-4852-BBC1-34E48C2105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3" y="4768477"/>
            <a:ext cx="773430" cy="6934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5D5F60-BBBF-400C-A623-AFA43D9178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96" y="4768477"/>
            <a:ext cx="773430" cy="693420"/>
          </a:xfrm>
          <a:prstGeom prst="rect">
            <a:avLst/>
          </a:prstGeom>
        </p:spPr>
      </p:pic>
      <p:pic>
        <p:nvPicPr>
          <p:cNvPr id="23" name="Picture 22" descr="eighth notes.jpg">
            <a:extLst>
              <a:ext uri="{FF2B5EF4-FFF2-40B4-BE49-F238E27FC236}">
                <a16:creationId xmlns:a16="http://schemas.microsoft.com/office/drawing/2014/main" id="{DB5A03B8-5852-49D9-B6D3-DB0E54EC523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84" y="4784669"/>
            <a:ext cx="550778" cy="6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B1ECF6B-ABE3-4FBD-8B2C-F294D23E55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04" y="4752284"/>
            <a:ext cx="773430" cy="6934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53EB3A-E090-4CCB-95A2-AB574D6CDB3A}"/>
              </a:ext>
            </a:extLst>
          </p:cNvPr>
          <p:cNvSpPr txBox="1"/>
          <p:nvPr/>
        </p:nvSpPr>
        <p:spPr>
          <a:xfrm>
            <a:off x="721453" y="4337108"/>
            <a:ext cx="66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68DDD3-4666-465B-8654-FA0FA06FBA38}"/>
              </a:ext>
            </a:extLst>
          </p:cNvPr>
          <p:cNvSpPr txBox="1"/>
          <p:nvPr/>
        </p:nvSpPr>
        <p:spPr>
          <a:xfrm>
            <a:off x="1704940" y="4337108"/>
            <a:ext cx="66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F8BE0-A651-4028-A93F-21C1C68CFCDA}"/>
              </a:ext>
            </a:extLst>
          </p:cNvPr>
          <p:cNvSpPr txBox="1"/>
          <p:nvPr/>
        </p:nvSpPr>
        <p:spPr>
          <a:xfrm>
            <a:off x="2793584" y="4337108"/>
            <a:ext cx="769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8E6280-4023-4C6F-B040-23E74FFD8FEC}"/>
              </a:ext>
            </a:extLst>
          </p:cNvPr>
          <p:cNvSpPr txBox="1"/>
          <p:nvPr/>
        </p:nvSpPr>
        <p:spPr>
          <a:xfrm>
            <a:off x="3900881" y="4337108"/>
            <a:ext cx="66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trip.</a:t>
            </a:r>
          </a:p>
        </p:txBody>
      </p:sp>
      <p:pic>
        <p:nvPicPr>
          <p:cNvPr id="1026" name="Picture 2" descr="Image result for trip clipart">
            <a:extLst>
              <a:ext uri="{FF2B5EF4-FFF2-40B4-BE49-F238E27FC236}">
                <a16:creationId xmlns:a16="http://schemas.microsoft.com/office/drawing/2014/main" id="{2998A81D-72BF-4D87-94CE-7BBA2A0C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58" y="4521774"/>
            <a:ext cx="2009775" cy="17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ethsnotesplus.com/wp-content/uploads/2012/01/paper-xylophone-C-A-scale-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7" y="402672"/>
            <a:ext cx="11308359" cy="611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red dot">
            <a:extLst>
              <a:ext uri="{FF2B5EF4-FFF2-40B4-BE49-F238E27FC236}">
                <a16:creationId xmlns:a16="http://schemas.microsoft.com/office/drawing/2014/main" id="{9EFA344C-A2AF-4CB8-97B2-116B164DD2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69" y="2596830"/>
            <a:ext cx="647700" cy="590550"/>
          </a:xfrm>
          <a:prstGeom prst="rect">
            <a:avLst/>
          </a:prstGeom>
          <a:noFill/>
          <a:extLst/>
        </p:spPr>
      </p:pic>
      <p:pic>
        <p:nvPicPr>
          <p:cNvPr id="3" name="Picture 2" descr="Image result for orange dot">
            <a:extLst>
              <a:ext uri="{FF2B5EF4-FFF2-40B4-BE49-F238E27FC236}">
                <a16:creationId xmlns:a16="http://schemas.microsoft.com/office/drawing/2014/main" id="{A01EB448-2965-41EB-B7EE-0FC8488D1C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17" y="2241951"/>
            <a:ext cx="529590" cy="53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yellow dot">
            <a:extLst>
              <a:ext uri="{FF2B5EF4-FFF2-40B4-BE49-F238E27FC236}">
                <a16:creationId xmlns:a16="http://schemas.microsoft.com/office/drawing/2014/main" id="{4F6824BE-35DB-4001-BC3F-3937E91388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26" y="1606230"/>
            <a:ext cx="91186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green dot">
            <a:extLst>
              <a:ext uri="{FF2B5EF4-FFF2-40B4-BE49-F238E27FC236}">
                <a16:creationId xmlns:a16="http://schemas.microsoft.com/office/drawing/2014/main" id="{BC485C2F-421C-4B61-9A9F-33AFF968C5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99" y="909599"/>
            <a:ext cx="57848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yellow dot">
            <a:extLst>
              <a:ext uri="{FF2B5EF4-FFF2-40B4-BE49-F238E27FC236}">
                <a16:creationId xmlns:a16="http://schemas.microsoft.com/office/drawing/2014/main" id="{EA0EEDEA-2A54-4FEF-809E-2495D32EDC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97" y="1606230"/>
            <a:ext cx="91186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orange dot">
            <a:extLst>
              <a:ext uri="{FF2B5EF4-FFF2-40B4-BE49-F238E27FC236}">
                <a16:creationId xmlns:a16="http://schemas.microsoft.com/office/drawing/2014/main" id="{3CD069EF-3CAC-438D-A659-D4EEE1B08D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75" y="2241951"/>
            <a:ext cx="529590" cy="53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red dot">
            <a:extLst>
              <a:ext uri="{FF2B5EF4-FFF2-40B4-BE49-F238E27FC236}">
                <a16:creationId xmlns:a16="http://schemas.microsoft.com/office/drawing/2014/main" id="{20BAC852-AE13-49F0-AE1C-477D238EC5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04" y="2552788"/>
            <a:ext cx="647700" cy="590550"/>
          </a:xfrm>
          <a:prstGeom prst="rect">
            <a:avLst/>
          </a:prstGeom>
          <a:noFill/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84DCA-3435-4C6B-9D83-60DF87D3F8F2}"/>
              </a:ext>
            </a:extLst>
          </p:cNvPr>
          <p:cNvSpPr txBox="1"/>
          <p:nvPr/>
        </p:nvSpPr>
        <p:spPr>
          <a:xfrm>
            <a:off x="1023457" y="3338818"/>
            <a:ext cx="4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103C8B-2B6F-4011-A4E2-009A30ADF226}"/>
              </a:ext>
            </a:extLst>
          </p:cNvPr>
          <p:cNvSpPr txBox="1"/>
          <p:nvPr/>
        </p:nvSpPr>
        <p:spPr>
          <a:xfrm>
            <a:off x="2240717" y="2944536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A6DD-8454-4AAF-90DD-A40EDA5BB7BC}"/>
              </a:ext>
            </a:extLst>
          </p:cNvPr>
          <p:cNvSpPr txBox="1"/>
          <p:nvPr/>
        </p:nvSpPr>
        <p:spPr>
          <a:xfrm>
            <a:off x="3372374" y="2596830"/>
            <a:ext cx="52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461E9-67A5-4E72-A50D-6164C030792D}"/>
              </a:ext>
            </a:extLst>
          </p:cNvPr>
          <p:cNvSpPr txBox="1"/>
          <p:nvPr/>
        </p:nvSpPr>
        <p:spPr>
          <a:xfrm>
            <a:off x="4632299" y="1671599"/>
            <a:ext cx="64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F9E44-C2C4-4D4A-A2F2-8346DCFEFA25}"/>
              </a:ext>
            </a:extLst>
          </p:cNvPr>
          <p:cNvSpPr txBox="1"/>
          <p:nvPr/>
        </p:nvSpPr>
        <p:spPr>
          <a:xfrm>
            <a:off x="6006517" y="2596830"/>
            <a:ext cx="52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8279C-C297-446E-91C3-5FE9B0F4C090}"/>
              </a:ext>
            </a:extLst>
          </p:cNvPr>
          <p:cNvSpPr txBox="1"/>
          <p:nvPr/>
        </p:nvSpPr>
        <p:spPr>
          <a:xfrm>
            <a:off x="7024275" y="2966162"/>
            <a:ext cx="52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830D1-36BD-4C00-B602-D6FD339A9C1E}"/>
              </a:ext>
            </a:extLst>
          </p:cNvPr>
          <p:cNvSpPr txBox="1"/>
          <p:nvPr/>
        </p:nvSpPr>
        <p:spPr>
          <a:xfrm>
            <a:off x="8095376" y="3313868"/>
            <a:ext cx="52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2227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hythm stick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4" y="828675"/>
            <a:ext cx="3587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nd dru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7" y="3214686"/>
            <a:ext cx="357028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rff instru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1100138"/>
            <a:ext cx="5643561" cy="48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2809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38</TotalTime>
  <Words>100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Corbel</vt:lpstr>
      <vt:lpstr>Basis</vt:lpstr>
      <vt:lpstr>Summertime  Summertime, summertime, Coming to an end. Talk about what you did, With your closest friend.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BRETT HAWKINS</dc:creator>
  <cp:lastModifiedBy>BRETT HAWKINS</cp:lastModifiedBy>
  <cp:revision>5</cp:revision>
  <dcterms:created xsi:type="dcterms:W3CDTF">2019-09-19T12:31:10Z</dcterms:created>
  <dcterms:modified xsi:type="dcterms:W3CDTF">2019-09-20T11:53:58Z</dcterms:modified>
</cp:coreProperties>
</file>